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3" r:id="rId1"/>
  </p:sldMasterIdLst>
  <p:notesMasterIdLst>
    <p:notesMasterId r:id="rId12"/>
  </p:notesMasterIdLst>
  <p:sldIdLst>
    <p:sldId id="256" r:id="rId2"/>
    <p:sldId id="257" r:id="rId3"/>
    <p:sldId id="258" r:id="rId4"/>
    <p:sldId id="263" r:id="rId5"/>
    <p:sldId id="268" r:id="rId6"/>
    <p:sldId id="284" r:id="rId7"/>
    <p:sldId id="280" r:id="rId8"/>
    <p:sldId id="285" r:id="rId9"/>
    <p:sldId id="281" r:id="rId10"/>
    <p:sldId id="283" r:id="rId11"/>
  </p:sldIdLst>
  <p:sldSz cx="24384000" cy="13716000"/>
  <p:notesSz cx="6858000" cy="9144000"/>
  <p:embeddedFontLst>
    <p:embeddedFont>
      <p:font typeface="Saira" pitchFamily="2" charset="77"/>
      <p:regular r:id="rId13"/>
      <p:bold r:id="rId14"/>
      <p:italic r:id="rId15"/>
      <p:boldItalic r:id="rId16"/>
    </p:embeddedFont>
    <p:embeddedFont>
      <p:font typeface="Saira Light" pitchFamily="2" charset="77"/>
      <p:regular r:id="rId17"/>
      <p:bold r:id="rId18"/>
      <p:italic r:id="rId19"/>
      <p:boldItalic r:id="rId20"/>
    </p:embeddedFont>
    <p:embeddedFont>
      <p:font typeface="Saira SemiBold" pitchFamily="2" charset="77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3E4B60-B07F-4207-AABD-3D9D9C4F4E85}">
  <a:tblStyle styleId="{993E4B60-B07F-4207-AABD-3D9D9C4F4E85}" styleName="Table_0">
    <a:wholeTbl>
      <a:tcTxStyle b="off" i="off">
        <a:font>
          <a:latin typeface="Saira"/>
          <a:ea typeface="Saira"/>
          <a:cs typeface="Saira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35"/>
  </p:normalViewPr>
  <p:slideViewPr>
    <p:cSldViewPr snapToGrid="0">
      <p:cViewPr varScale="1">
        <p:scale>
          <a:sx n="60" d="100"/>
          <a:sy n="60" d="100"/>
        </p:scale>
        <p:origin x="800" y="176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>
          <a:extLst>
            <a:ext uri="{FF2B5EF4-FFF2-40B4-BE49-F238E27FC236}">
              <a16:creationId xmlns:a16="http://schemas.microsoft.com/office/drawing/2014/main" id="{BD3CA1F6-28CA-E942-8316-F788EB69D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2:notes">
            <a:extLst>
              <a:ext uri="{FF2B5EF4-FFF2-40B4-BE49-F238E27FC236}">
                <a16:creationId xmlns:a16="http://schemas.microsoft.com/office/drawing/2014/main" id="{A53CEE19-C590-51F4-88BB-8A49ABB17E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2:notes">
            <a:extLst>
              <a:ext uri="{FF2B5EF4-FFF2-40B4-BE49-F238E27FC236}">
                <a16:creationId xmlns:a16="http://schemas.microsoft.com/office/drawing/2014/main" id="{CCD39757-D0F0-42C0-68E4-553B08CE82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642574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fdd2aab343_4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gfdd2aab343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>
          <a:extLst>
            <a:ext uri="{FF2B5EF4-FFF2-40B4-BE49-F238E27FC236}">
              <a16:creationId xmlns:a16="http://schemas.microsoft.com/office/drawing/2014/main" id="{F6E24EB3-F567-4999-7CEE-E65D3216BA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fdd2aab343_4_0:notes">
            <a:extLst>
              <a:ext uri="{FF2B5EF4-FFF2-40B4-BE49-F238E27FC236}">
                <a16:creationId xmlns:a16="http://schemas.microsoft.com/office/drawing/2014/main" id="{C8499FFE-9797-86BA-7DDA-AF3ED39669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gfdd2aab343_4_0:notes">
            <a:extLst>
              <a:ext uri="{FF2B5EF4-FFF2-40B4-BE49-F238E27FC236}">
                <a16:creationId xmlns:a16="http://schemas.microsoft.com/office/drawing/2014/main" id="{C3FC1633-C392-ADD0-CF67-D4C3BE5AB7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546090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12fa8141e11_2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3" name="Google Shape;1233;g12fa8141e11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1">
          <a:extLst>
            <a:ext uri="{FF2B5EF4-FFF2-40B4-BE49-F238E27FC236}">
              <a16:creationId xmlns:a16="http://schemas.microsoft.com/office/drawing/2014/main" id="{0C4800D0-8BDE-DAC6-586C-FB3CFB2495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12fa8141e11_2_7:notes">
            <a:extLst>
              <a:ext uri="{FF2B5EF4-FFF2-40B4-BE49-F238E27FC236}">
                <a16:creationId xmlns:a16="http://schemas.microsoft.com/office/drawing/2014/main" id="{20A3D704-9CAF-73D8-1C6F-AB041D807B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3" name="Google Shape;1233;g12fa8141e11_2_7:notes">
            <a:extLst>
              <a:ext uri="{FF2B5EF4-FFF2-40B4-BE49-F238E27FC236}">
                <a16:creationId xmlns:a16="http://schemas.microsoft.com/office/drawing/2014/main" id="{815CA1F8-8214-E28C-F605-7F7665F0B3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724298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>
          <a:extLst>
            <a:ext uri="{FF2B5EF4-FFF2-40B4-BE49-F238E27FC236}">
              <a16:creationId xmlns:a16="http://schemas.microsoft.com/office/drawing/2014/main" id="{4CC52393-88D9-3262-F707-3CDD879B85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4:notes">
            <a:extLst>
              <a:ext uri="{FF2B5EF4-FFF2-40B4-BE49-F238E27FC236}">
                <a16:creationId xmlns:a16="http://schemas.microsoft.com/office/drawing/2014/main" id="{4534E77F-CF34-4B72-6C60-2A61E59C5A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4:notes">
            <a:extLst>
              <a:ext uri="{FF2B5EF4-FFF2-40B4-BE49-F238E27FC236}">
                <a16:creationId xmlns:a16="http://schemas.microsoft.com/office/drawing/2014/main" id="{9782681A-D184-ADC9-7220-6BBA882C84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47461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1522268" y="4026476"/>
            <a:ext cx="14225731" cy="2716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522268" y="6920345"/>
            <a:ext cx="14225731" cy="3595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body" idx="2"/>
          </p:nvPr>
        </p:nvSpPr>
        <p:spPr>
          <a:xfrm>
            <a:off x="1522268" y="11304687"/>
            <a:ext cx="5800552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u="none"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0" name="Google Shape;20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6391" y="921053"/>
            <a:ext cx="2994025" cy="11984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6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73" name="Google Shape;173;p16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" name="Google Shape;174;p16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 Dark">
  <p:cSld name="Title Only Dark">
    <p:bg>
      <p:bgPr>
        <a:solidFill>
          <a:schemeClr val="dk1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7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Saira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7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79" name="Google Shape;179;p17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0" name="Google Shape;180;p17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81" name="Google Shape;181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158199" y="11978794"/>
            <a:ext cx="2209799" cy="8845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2" name="Google Shape;182;p17"/>
          <p:cNvCxnSpPr/>
          <p:nvPr/>
        </p:nvCxnSpPr>
        <p:spPr>
          <a:xfrm>
            <a:off x="1016000" y="1258824"/>
            <a:ext cx="2235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 type="obj">
  <p:cSld name="OBJECT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8"/>
          <p:cNvSpPr txBox="1"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8"/>
          <p:cNvSpPr txBox="1">
            <a:spLocks noGrp="1"/>
          </p:cNvSpPr>
          <p:nvPr>
            <p:ph type="body" idx="1"/>
          </p:nvPr>
        </p:nvSpPr>
        <p:spPr>
          <a:xfrm>
            <a:off x="1219200" y="3200402"/>
            <a:ext cx="21945600" cy="90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>
            <a:lvl1pPr marL="457200" lvl="0" indent="-2286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1pPr>
            <a:lvl2pPr marL="914400" lvl="1" indent="-457200" algn="l" rtl="0"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2pPr>
            <a:lvl3pPr marL="1371600" lvl="2" indent="-457200" algn="l" rtl="0"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3pPr>
            <a:lvl4pPr marL="1828800" lvl="3" indent="-228600" algn="l" rtl="0"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4pPr>
            <a:lvl5pPr marL="228600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5pPr>
            <a:lvl6pPr marL="2743200" lvl="5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6pPr>
            <a:lvl7pPr marL="3200400" lvl="6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7pPr>
            <a:lvl8pPr marL="3657600" lvl="7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8pPr>
            <a:lvl9pPr marL="4114800" lvl="8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9pPr>
          </a:lstStyle>
          <a:p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dt" idx="10"/>
          </p:nvPr>
        </p:nvSpPr>
        <p:spPr>
          <a:xfrm>
            <a:off x="9420866" y="12712702"/>
            <a:ext cx="56898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ftr" idx="11"/>
          </p:nvPr>
        </p:nvSpPr>
        <p:spPr>
          <a:xfrm>
            <a:off x="1269534" y="12712702"/>
            <a:ext cx="7721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8"/>
          <p:cNvSpPr txBox="1">
            <a:spLocks noGrp="1"/>
          </p:cNvSpPr>
          <p:nvPr>
            <p:ph type="sldNum" idx="12"/>
          </p:nvPr>
        </p:nvSpPr>
        <p:spPr>
          <a:xfrm>
            <a:off x="17475200" y="12712702"/>
            <a:ext cx="56898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9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9"/>
          <p:cNvSpPr txBox="1">
            <a:spLocks noGrp="1"/>
          </p:cNvSpPr>
          <p:nvPr>
            <p:ph type="body" idx="1"/>
          </p:nvPr>
        </p:nvSpPr>
        <p:spPr>
          <a:xfrm>
            <a:off x="831200" y="3073267"/>
            <a:ext cx="227217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rmAutofit/>
          </a:bodyPr>
          <a:lstStyle>
            <a:lvl1pPr marL="457200" lvl="0" indent="-5842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SzPts val="5600"/>
              <a:buChar char="•"/>
              <a:defRPr/>
            </a:lvl1pPr>
            <a:lvl2pPr marL="914400" lvl="1" indent="-5334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4800"/>
              <a:buChar char="•"/>
              <a:defRPr/>
            </a:lvl2pPr>
            <a:lvl3pPr marL="1371600" lvl="2" indent="-482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4000"/>
              <a:buChar char="•"/>
              <a:defRPr/>
            </a:lvl3pPr>
            <a:lvl4pPr marL="1828800" lvl="3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4pPr>
            <a:lvl5pPr marL="2286000" lvl="4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5pPr>
            <a:lvl6pPr marL="2743200" lvl="5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6pPr>
            <a:lvl7pPr marL="3200400" lvl="6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7pPr>
            <a:lvl8pPr marL="3657600" lvl="7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8pPr>
            <a:lvl9pPr marL="4114800" lvl="8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9pPr>
          </a:lstStyle>
          <a:p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 type="title">
  <p:cSld name="TITLE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 txBox="1">
            <a:spLocks noGrp="1"/>
          </p:cNvSpPr>
          <p:nvPr>
            <p:ph type="ctrTitle"/>
          </p:nvPr>
        </p:nvSpPr>
        <p:spPr>
          <a:xfrm>
            <a:off x="3048000" y="2244726"/>
            <a:ext cx="18288000" cy="47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Calibri"/>
              <a:buNone/>
              <a:defRPr sz="12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0"/>
          <p:cNvSpPr txBox="1"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/>
            </a:lvl1pPr>
            <a:lvl2pPr lvl="1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/>
            </a:lvl2pPr>
            <a:lvl3pPr lvl="2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/>
            </a:lvl3pPr>
            <a:lvl4pPr lvl="3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4pPr>
            <a:lvl5pPr lvl="4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5pPr>
            <a:lvl6pPr lvl="5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6pPr>
            <a:lvl7pPr lvl="6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7pPr>
            <a:lvl8pPr lvl="7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8pPr>
            <a:lvl9pPr lvl="8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96" name="Google Shape;196;p20"/>
          <p:cNvSpPr txBox="1">
            <a:spLocks noGrp="1"/>
          </p:cNvSpPr>
          <p:nvPr>
            <p:ph type="dt" idx="10"/>
          </p:nvPr>
        </p:nvSpPr>
        <p:spPr>
          <a:xfrm>
            <a:off x="1676400" y="12712700"/>
            <a:ext cx="5486400" cy="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9pPr>
          </a:lstStyle>
          <a:p>
            <a:endParaRPr/>
          </a:p>
        </p:txBody>
      </p:sp>
      <p:sp>
        <p:nvSpPr>
          <p:cNvPr id="197" name="Google Shape;197;p20"/>
          <p:cNvSpPr txBox="1">
            <a:spLocks noGrp="1"/>
          </p:cNvSpPr>
          <p:nvPr>
            <p:ph type="ftr" idx="11"/>
          </p:nvPr>
        </p:nvSpPr>
        <p:spPr>
          <a:xfrm>
            <a:off x="8077200" y="12712700"/>
            <a:ext cx="8229600" cy="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0"/>
          <p:cNvSpPr txBox="1">
            <a:spLocks noGrp="1"/>
          </p:cNvSpPr>
          <p:nvPr>
            <p:ph type="sldNum" idx="12"/>
          </p:nvPr>
        </p:nvSpPr>
        <p:spPr>
          <a:xfrm>
            <a:off x="17221200" y="12712700"/>
            <a:ext cx="5486400" cy="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arge Title and Content Dark 1">
  <p:cSld name="Large Title and Content Dark_1">
    <p:bg>
      <p:bgPr>
        <a:solidFill>
          <a:schemeClr val="dk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1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0" y="0"/>
            <a:ext cx="24384000" cy="1371600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1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100" cy="22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600"/>
              <a:buFont typeface="Saira"/>
              <a:buNone/>
              <a:defRPr sz="8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1"/>
          <p:cNvSpPr txBox="1">
            <a:spLocks noGrp="1"/>
          </p:cNvSpPr>
          <p:nvPr>
            <p:ph type="body" idx="1"/>
          </p:nvPr>
        </p:nvSpPr>
        <p:spPr>
          <a:xfrm>
            <a:off x="1016000" y="4972738"/>
            <a:ext cx="18542100" cy="6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marL="91440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2800"/>
              <a:buChar char="•"/>
              <a:defRPr>
                <a:solidFill>
                  <a:schemeClr val="lt1"/>
                </a:solidFill>
              </a:defRPr>
            </a:lvl2pPr>
            <a:lvl3pPr marL="137160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5000"/>
              <a:buChar char="•"/>
              <a:defRPr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3" name="Google Shape;203;p21"/>
          <p:cNvSpPr txBox="1">
            <a:spLocks noGrp="1"/>
          </p:cNvSpPr>
          <p:nvPr>
            <p:ph type="body" idx="2"/>
          </p:nvPr>
        </p:nvSpPr>
        <p:spPr>
          <a:xfrm>
            <a:off x="1651000" y="483032"/>
            <a:ext cx="217170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4" name="Google Shape;204;p21"/>
          <p:cNvSpPr txBox="1">
            <a:spLocks noGrp="1"/>
          </p:cNvSpPr>
          <p:nvPr>
            <p:ph type="body" idx="3"/>
          </p:nvPr>
        </p:nvSpPr>
        <p:spPr>
          <a:xfrm>
            <a:off x="1016000" y="483032"/>
            <a:ext cx="6351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5" name="Google Shape;205;p21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1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cxnSp>
        <p:nvCxnSpPr>
          <p:cNvPr id="207" name="Google Shape;207;p21"/>
          <p:cNvCxnSpPr/>
          <p:nvPr/>
        </p:nvCxnSpPr>
        <p:spPr>
          <a:xfrm>
            <a:off x="1016000" y="1258824"/>
            <a:ext cx="223521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08" name="Google Shape;208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158199" y="11978794"/>
            <a:ext cx="2209800" cy="884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2488623" y="2499012"/>
            <a:ext cx="1706937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 Light"/>
              <a:buNone/>
              <a:defRPr sz="9400">
                <a:solidFill>
                  <a:schemeClr val="lt1"/>
                </a:solidFill>
                <a:latin typeface="Saira Light"/>
                <a:ea typeface="Saira Light"/>
                <a:cs typeface="Saira Light"/>
                <a:sym typeface="Sai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2488623" y="4187533"/>
            <a:ext cx="9449378" cy="234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pic>
        <p:nvPicPr>
          <p:cNvPr id="31" name="Google Shape;3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158199" y="11978794"/>
            <a:ext cx="2209799" cy="884545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 txBox="1">
            <a:spLocks noGrp="1"/>
          </p:cNvSpPr>
          <p:nvPr>
            <p:ph type="body" idx="2"/>
          </p:nvPr>
        </p:nvSpPr>
        <p:spPr>
          <a:xfrm>
            <a:off x="1016000" y="2499013"/>
            <a:ext cx="1846695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  <a:defRPr sz="9400">
                <a:solidFill>
                  <a:schemeClr val="dk2"/>
                </a:solidFill>
                <a:latin typeface="Saira Light"/>
                <a:ea typeface="Saira Light"/>
                <a:cs typeface="Saira Light"/>
                <a:sym typeface="Saira Light"/>
              </a:defRPr>
            </a:lvl1pPr>
            <a:lvl2pPr marL="914400" lvl="1" indent="-3429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rge Title and Content">
  <p:cSld name="Large Title and Conte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Saira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1016000" y="4972738"/>
            <a:ext cx="18542000" cy="6838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2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3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 Dark">
  <p:cSld name="Title and Content Dark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Saira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1"/>
          </p:nvPr>
        </p:nvSpPr>
        <p:spPr>
          <a:xfrm>
            <a:off x="1016000" y="4972738"/>
            <a:ext cx="18542000" cy="6838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marL="914400" lvl="1" indent="-4064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2800"/>
              <a:buChar char="•"/>
              <a:defRPr>
                <a:solidFill>
                  <a:schemeClr val="lt1"/>
                </a:solidFill>
              </a:defRPr>
            </a:lvl2pPr>
            <a:lvl3pPr marL="1371600" lvl="2" indent="-5461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5000"/>
              <a:buChar char="•"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2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3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pic>
        <p:nvPicPr>
          <p:cNvPr id="56" name="Google Shape;56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158199" y="11978794"/>
            <a:ext cx="2209799" cy="8845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" name="Google Shape;57;p7"/>
          <p:cNvCxnSpPr/>
          <p:nvPr/>
        </p:nvCxnSpPr>
        <p:spPr>
          <a:xfrm>
            <a:off x="1016000" y="1258824"/>
            <a:ext cx="2235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Wall">
  <p:cSld name="Logo Wall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987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70" name="Google Shape;70;p9"/>
          <p:cNvSpPr>
            <a:spLocks noGrp="1"/>
          </p:cNvSpPr>
          <p:nvPr>
            <p:ph type="pic" idx="2"/>
          </p:nvPr>
        </p:nvSpPr>
        <p:spPr>
          <a:xfrm>
            <a:off x="1015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9"/>
          <p:cNvSpPr>
            <a:spLocks noGrp="1"/>
          </p:cNvSpPr>
          <p:nvPr>
            <p:ph type="pic" idx="3"/>
          </p:nvPr>
        </p:nvSpPr>
        <p:spPr>
          <a:xfrm>
            <a:off x="3047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9"/>
          <p:cNvSpPr>
            <a:spLocks noGrp="1"/>
          </p:cNvSpPr>
          <p:nvPr>
            <p:ph type="pic" idx="4"/>
          </p:nvPr>
        </p:nvSpPr>
        <p:spPr>
          <a:xfrm>
            <a:off x="5079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9"/>
          <p:cNvSpPr>
            <a:spLocks noGrp="1"/>
          </p:cNvSpPr>
          <p:nvPr>
            <p:ph type="pic" idx="5"/>
          </p:nvPr>
        </p:nvSpPr>
        <p:spPr>
          <a:xfrm>
            <a:off x="7111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9"/>
          <p:cNvSpPr>
            <a:spLocks noGrp="1"/>
          </p:cNvSpPr>
          <p:nvPr>
            <p:ph type="pic" idx="6"/>
          </p:nvPr>
        </p:nvSpPr>
        <p:spPr>
          <a:xfrm>
            <a:off x="9143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9"/>
          <p:cNvSpPr>
            <a:spLocks noGrp="1"/>
          </p:cNvSpPr>
          <p:nvPr>
            <p:ph type="pic" idx="7"/>
          </p:nvPr>
        </p:nvSpPr>
        <p:spPr>
          <a:xfrm>
            <a:off x="11175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9"/>
          <p:cNvSpPr>
            <a:spLocks noGrp="1"/>
          </p:cNvSpPr>
          <p:nvPr>
            <p:ph type="pic" idx="8"/>
          </p:nvPr>
        </p:nvSpPr>
        <p:spPr>
          <a:xfrm>
            <a:off x="13207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9"/>
          <p:cNvSpPr>
            <a:spLocks noGrp="1"/>
          </p:cNvSpPr>
          <p:nvPr>
            <p:ph type="pic" idx="9"/>
          </p:nvPr>
        </p:nvSpPr>
        <p:spPr>
          <a:xfrm>
            <a:off x="15239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9"/>
          <p:cNvSpPr>
            <a:spLocks noGrp="1"/>
          </p:cNvSpPr>
          <p:nvPr>
            <p:ph type="pic" idx="13"/>
          </p:nvPr>
        </p:nvSpPr>
        <p:spPr>
          <a:xfrm>
            <a:off x="17271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9"/>
          <p:cNvSpPr>
            <a:spLocks noGrp="1"/>
          </p:cNvSpPr>
          <p:nvPr>
            <p:ph type="pic" idx="14"/>
          </p:nvPr>
        </p:nvSpPr>
        <p:spPr>
          <a:xfrm>
            <a:off x="19303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9"/>
          <p:cNvSpPr>
            <a:spLocks noGrp="1"/>
          </p:cNvSpPr>
          <p:nvPr>
            <p:ph type="pic" idx="15"/>
          </p:nvPr>
        </p:nvSpPr>
        <p:spPr>
          <a:xfrm>
            <a:off x="21335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9"/>
          <p:cNvSpPr>
            <a:spLocks noGrp="1"/>
          </p:cNvSpPr>
          <p:nvPr>
            <p:ph type="pic" idx="16"/>
          </p:nvPr>
        </p:nvSpPr>
        <p:spPr>
          <a:xfrm>
            <a:off x="1015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9"/>
          <p:cNvSpPr>
            <a:spLocks noGrp="1"/>
          </p:cNvSpPr>
          <p:nvPr>
            <p:ph type="pic" idx="17"/>
          </p:nvPr>
        </p:nvSpPr>
        <p:spPr>
          <a:xfrm>
            <a:off x="3047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3" name="Google Shape;83;p9"/>
          <p:cNvSpPr>
            <a:spLocks noGrp="1"/>
          </p:cNvSpPr>
          <p:nvPr>
            <p:ph type="pic" idx="18"/>
          </p:nvPr>
        </p:nvSpPr>
        <p:spPr>
          <a:xfrm>
            <a:off x="5079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9"/>
          <p:cNvSpPr>
            <a:spLocks noGrp="1"/>
          </p:cNvSpPr>
          <p:nvPr>
            <p:ph type="pic" idx="19"/>
          </p:nvPr>
        </p:nvSpPr>
        <p:spPr>
          <a:xfrm>
            <a:off x="7111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9"/>
          <p:cNvSpPr>
            <a:spLocks noGrp="1"/>
          </p:cNvSpPr>
          <p:nvPr>
            <p:ph type="pic" idx="20"/>
          </p:nvPr>
        </p:nvSpPr>
        <p:spPr>
          <a:xfrm>
            <a:off x="9143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6" name="Google Shape;86;p9"/>
          <p:cNvSpPr>
            <a:spLocks noGrp="1"/>
          </p:cNvSpPr>
          <p:nvPr>
            <p:ph type="pic" idx="21"/>
          </p:nvPr>
        </p:nvSpPr>
        <p:spPr>
          <a:xfrm>
            <a:off x="11175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9"/>
          <p:cNvSpPr>
            <a:spLocks noGrp="1"/>
          </p:cNvSpPr>
          <p:nvPr>
            <p:ph type="pic" idx="22"/>
          </p:nvPr>
        </p:nvSpPr>
        <p:spPr>
          <a:xfrm>
            <a:off x="13207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9"/>
          <p:cNvSpPr>
            <a:spLocks noGrp="1"/>
          </p:cNvSpPr>
          <p:nvPr>
            <p:ph type="pic" idx="23"/>
          </p:nvPr>
        </p:nvSpPr>
        <p:spPr>
          <a:xfrm>
            <a:off x="15239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9"/>
          <p:cNvSpPr>
            <a:spLocks noGrp="1"/>
          </p:cNvSpPr>
          <p:nvPr>
            <p:ph type="pic" idx="24"/>
          </p:nvPr>
        </p:nvSpPr>
        <p:spPr>
          <a:xfrm>
            <a:off x="17271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9"/>
          <p:cNvSpPr>
            <a:spLocks noGrp="1"/>
          </p:cNvSpPr>
          <p:nvPr>
            <p:ph type="pic" idx="25"/>
          </p:nvPr>
        </p:nvSpPr>
        <p:spPr>
          <a:xfrm>
            <a:off x="19303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9"/>
          <p:cNvSpPr>
            <a:spLocks noGrp="1"/>
          </p:cNvSpPr>
          <p:nvPr>
            <p:ph type="pic" idx="26"/>
          </p:nvPr>
        </p:nvSpPr>
        <p:spPr>
          <a:xfrm>
            <a:off x="21335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9"/>
          <p:cNvSpPr>
            <a:spLocks noGrp="1"/>
          </p:cNvSpPr>
          <p:nvPr>
            <p:ph type="pic" idx="27"/>
          </p:nvPr>
        </p:nvSpPr>
        <p:spPr>
          <a:xfrm>
            <a:off x="1015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9"/>
          <p:cNvSpPr>
            <a:spLocks noGrp="1"/>
          </p:cNvSpPr>
          <p:nvPr>
            <p:ph type="pic" idx="28"/>
          </p:nvPr>
        </p:nvSpPr>
        <p:spPr>
          <a:xfrm>
            <a:off x="3047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9"/>
          <p:cNvSpPr>
            <a:spLocks noGrp="1"/>
          </p:cNvSpPr>
          <p:nvPr>
            <p:ph type="pic" idx="29"/>
          </p:nvPr>
        </p:nvSpPr>
        <p:spPr>
          <a:xfrm>
            <a:off x="5079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9"/>
          <p:cNvSpPr>
            <a:spLocks noGrp="1"/>
          </p:cNvSpPr>
          <p:nvPr>
            <p:ph type="pic" idx="30"/>
          </p:nvPr>
        </p:nvSpPr>
        <p:spPr>
          <a:xfrm>
            <a:off x="7111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9"/>
          <p:cNvSpPr>
            <a:spLocks noGrp="1"/>
          </p:cNvSpPr>
          <p:nvPr>
            <p:ph type="pic" idx="31"/>
          </p:nvPr>
        </p:nvSpPr>
        <p:spPr>
          <a:xfrm>
            <a:off x="9143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Google Shape;97;p9"/>
          <p:cNvSpPr>
            <a:spLocks noGrp="1"/>
          </p:cNvSpPr>
          <p:nvPr>
            <p:ph type="pic" idx="32"/>
          </p:nvPr>
        </p:nvSpPr>
        <p:spPr>
          <a:xfrm>
            <a:off x="11175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9"/>
          <p:cNvSpPr>
            <a:spLocks noGrp="1"/>
          </p:cNvSpPr>
          <p:nvPr>
            <p:ph type="pic" idx="33"/>
          </p:nvPr>
        </p:nvSpPr>
        <p:spPr>
          <a:xfrm>
            <a:off x="13207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9"/>
          <p:cNvSpPr>
            <a:spLocks noGrp="1"/>
          </p:cNvSpPr>
          <p:nvPr>
            <p:ph type="pic" idx="34"/>
          </p:nvPr>
        </p:nvSpPr>
        <p:spPr>
          <a:xfrm>
            <a:off x="15239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9"/>
          <p:cNvSpPr>
            <a:spLocks noGrp="1"/>
          </p:cNvSpPr>
          <p:nvPr>
            <p:ph type="pic" idx="35"/>
          </p:nvPr>
        </p:nvSpPr>
        <p:spPr>
          <a:xfrm>
            <a:off x="17271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1" name="Google Shape;101;p9"/>
          <p:cNvSpPr>
            <a:spLocks noGrp="1"/>
          </p:cNvSpPr>
          <p:nvPr>
            <p:ph type="pic" idx="36"/>
          </p:nvPr>
        </p:nvSpPr>
        <p:spPr>
          <a:xfrm>
            <a:off x="19303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2" name="Google Shape;102;p9"/>
          <p:cNvSpPr>
            <a:spLocks noGrp="1"/>
          </p:cNvSpPr>
          <p:nvPr>
            <p:ph type="pic" idx="37"/>
          </p:nvPr>
        </p:nvSpPr>
        <p:spPr>
          <a:xfrm>
            <a:off x="21335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9"/>
          <p:cNvSpPr>
            <a:spLocks noGrp="1"/>
          </p:cNvSpPr>
          <p:nvPr>
            <p:ph type="pic" idx="38"/>
          </p:nvPr>
        </p:nvSpPr>
        <p:spPr>
          <a:xfrm>
            <a:off x="1015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Google Shape;104;p9"/>
          <p:cNvSpPr>
            <a:spLocks noGrp="1"/>
          </p:cNvSpPr>
          <p:nvPr>
            <p:ph type="pic" idx="39"/>
          </p:nvPr>
        </p:nvSpPr>
        <p:spPr>
          <a:xfrm>
            <a:off x="3047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9"/>
          <p:cNvSpPr>
            <a:spLocks noGrp="1"/>
          </p:cNvSpPr>
          <p:nvPr>
            <p:ph type="pic" idx="40"/>
          </p:nvPr>
        </p:nvSpPr>
        <p:spPr>
          <a:xfrm>
            <a:off x="5079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9"/>
          <p:cNvSpPr>
            <a:spLocks noGrp="1"/>
          </p:cNvSpPr>
          <p:nvPr>
            <p:ph type="pic" idx="41"/>
          </p:nvPr>
        </p:nvSpPr>
        <p:spPr>
          <a:xfrm>
            <a:off x="7111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9"/>
          <p:cNvSpPr>
            <a:spLocks noGrp="1"/>
          </p:cNvSpPr>
          <p:nvPr>
            <p:ph type="pic" idx="42"/>
          </p:nvPr>
        </p:nvSpPr>
        <p:spPr>
          <a:xfrm>
            <a:off x="9143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9"/>
          <p:cNvSpPr>
            <a:spLocks noGrp="1"/>
          </p:cNvSpPr>
          <p:nvPr>
            <p:ph type="pic" idx="43"/>
          </p:nvPr>
        </p:nvSpPr>
        <p:spPr>
          <a:xfrm>
            <a:off x="11175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9"/>
          <p:cNvSpPr>
            <a:spLocks noGrp="1"/>
          </p:cNvSpPr>
          <p:nvPr>
            <p:ph type="pic" idx="44"/>
          </p:nvPr>
        </p:nvSpPr>
        <p:spPr>
          <a:xfrm>
            <a:off x="13207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9"/>
          <p:cNvSpPr>
            <a:spLocks noGrp="1"/>
          </p:cNvSpPr>
          <p:nvPr>
            <p:ph type="pic" idx="45"/>
          </p:nvPr>
        </p:nvSpPr>
        <p:spPr>
          <a:xfrm>
            <a:off x="15239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9"/>
          <p:cNvSpPr>
            <a:spLocks noGrp="1"/>
          </p:cNvSpPr>
          <p:nvPr>
            <p:ph type="pic" idx="46"/>
          </p:nvPr>
        </p:nvSpPr>
        <p:spPr>
          <a:xfrm>
            <a:off x="17271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9"/>
          <p:cNvSpPr>
            <a:spLocks noGrp="1"/>
          </p:cNvSpPr>
          <p:nvPr>
            <p:ph type="pic" idx="47"/>
          </p:nvPr>
        </p:nvSpPr>
        <p:spPr>
          <a:xfrm>
            <a:off x="19303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9"/>
          <p:cNvSpPr>
            <a:spLocks noGrp="1"/>
          </p:cNvSpPr>
          <p:nvPr>
            <p:ph type="pic" idx="48"/>
          </p:nvPr>
        </p:nvSpPr>
        <p:spPr>
          <a:xfrm>
            <a:off x="21335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9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9"/>
          <p:cNvSpPr txBox="1">
            <a:spLocks noGrp="1"/>
          </p:cNvSpPr>
          <p:nvPr>
            <p:ph type="body" idx="49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16" name="Google Shape;116;p9"/>
          <p:cNvCxnSpPr/>
          <p:nvPr/>
        </p:nvCxnSpPr>
        <p:spPr>
          <a:xfrm>
            <a:off x="1016000" y="3689350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7" name="Google Shape;117;p9"/>
          <p:cNvCxnSpPr/>
          <p:nvPr/>
        </p:nvCxnSpPr>
        <p:spPr>
          <a:xfrm>
            <a:off x="1016000" y="5719763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8" name="Google Shape;118;p9"/>
          <p:cNvCxnSpPr/>
          <p:nvPr/>
        </p:nvCxnSpPr>
        <p:spPr>
          <a:xfrm>
            <a:off x="1016000" y="7750176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9" name="Google Shape;119;p9"/>
          <p:cNvCxnSpPr/>
          <p:nvPr/>
        </p:nvCxnSpPr>
        <p:spPr>
          <a:xfrm>
            <a:off x="1016000" y="9780589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0" name="Google Shape;120;p9"/>
          <p:cNvCxnSpPr/>
          <p:nvPr/>
        </p:nvCxnSpPr>
        <p:spPr>
          <a:xfrm>
            <a:off x="1016000" y="11811001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1" name="Google Shape;121;p9"/>
          <p:cNvCxnSpPr/>
          <p:nvPr/>
        </p:nvCxnSpPr>
        <p:spPr>
          <a:xfrm>
            <a:off x="1016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2" name="Google Shape;122;p9"/>
          <p:cNvCxnSpPr/>
          <p:nvPr/>
        </p:nvCxnSpPr>
        <p:spPr>
          <a:xfrm>
            <a:off x="3048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3" name="Google Shape;123;p9"/>
          <p:cNvCxnSpPr/>
          <p:nvPr/>
        </p:nvCxnSpPr>
        <p:spPr>
          <a:xfrm>
            <a:off x="5080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4" name="Google Shape;124;p9"/>
          <p:cNvCxnSpPr/>
          <p:nvPr/>
        </p:nvCxnSpPr>
        <p:spPr>
          <a:xfrm>
            <a:off x="7112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5" name="Google Shape;125;p9"/>
          <p:cNvCxnSpPr/>
          <p:nvPr/>
        </p:nvCxnSpPr>
        <p:spPr>
          <a:xfrm>
            <a:off x="9144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6" name="Google Shape;126;p9"/>
          <p:cNvCxnSpPr/>
          <p:nvPr/>
        </p:nvCxnSpPr>
        <p:spPr>
          <a:xfrm>
            <a:off x="11176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7" name="Google Shape;127;p9"/>
          <p:cNvCxnSpPr/>
          <p:nvPr/>
        </p:nvCxnSpPr>
        <p:spPr>
          <a:xfrm>
            <a:off x="13208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8" name="Google Shape;128;p9"/>
          <p:cNvCxnSpPr/>
          <p:nvPr/>
        </p:nvCxnSpPr>
        <p:spPr>
          <a:xfrm>
            <a:off x="15240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9" name="Google Shape;129;p9"/>
          <p:cNvCxnSpPr/>
          <p:nvPr/>
        </p:nvCxnSpPr>
        <p:spPr>
          <a:xfrm>
            <a:off x="17272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0" name="Google Shape;130;p9"/>
          <p:cNvCxnSpPr/>
          <p:nvPr/>
        </p:nvCxnSpPr>
        <p:spPr>
          <a:xfrm>
            <a:off x="19304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1" name="Google Shape;131;p9"/>
          <p:cNvCxnSpPr/>
          <p:nvPr/>
        </p:nvCxnSpPr>
        <p:spPr>
          <a:xfrm>
            <a:off x="21336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2" name="Google Shape;132;p9"/>
          <p:cNvCxnSpPr/>
          <p:nvPr/>
        </p:nvCxnSpPr>
        <p:spPr>
          <a:xfrm>
            <a:off x="23367998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Dark">
  <p:cSld name="Blank Dark">
    <p:bg>
      <p:bgPr>
        <a:solidFill>
          <a:schemeClr val="dk1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1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Dark 1">
  <p:cSld name="Blank Dark_1">
    <p:bg>
      <p:bgPr>
        <a:solidFill>
          <a:schemeClr val="dk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2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2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47" name="Google Shape;147;p12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12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1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49" name="Google Shape;149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158199" y="11978794"/>
            <a:ext cx="2209800" cy="8845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12"/>
          <p:cNvCxnSpPr/>
          <p:nvPr/>
        </p:nvCxnSpPr>
        <p:spPr>
          <a:xfrm>
            <a:off x="1016000" y="1258824"/>
            <a:ext cx="223521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nd Slide">
  <p:cSld name="End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4"/>
          <p:cNvSpPr txBox="1">
            <a:spLocks noGrp="1"/>
          </p:cNvSpPr>
          <p:nvPr>
            <p:ph type="title"/>
          </p:nvPr>
        </p:nvSpPr>
        <p:spPr>
          <a:xfrm>
            <a:off x="1465128" y="3647208"/>
            <a:ext cx="10561192" cy="2509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0" name="Google Shape;1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2365" y="7520852"/>
            <a:ext cx="2876738" cy="115150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4"/>
          <p:cNvSpPr txBox="1"/>
          <p:nvPr/>
        </p:nvSpPr>
        <p:spPr>
          <a:xfrm>
            <a:off x="1491106" y="11165029"/>
            <a:ext cx="3334893" cy="716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0" i="0" u="none" strike="noStrike" cap="none"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rPr>
              <a:t>xiatech.co.uk</a:t>
            </a:r>
            <a:endParaRPr sz="3200" u="none">
              <a:solidFill>
                <a:schemeClr val="lt1"/>
              </a:solidFill>
              <a:latin typeface="Saira SemiBold"/>
              <a:ea typeface="Saira SemiBold"/>
              <a:cs typeface="Saira SemiBold"/>
              <a:sym typeface="Saira SemiBold"/>
            </a:endParaRPr>
          </a:p>
        </p:txBody>
      </p:sp>
      <p:cxnSp>
        <p:nvCxnSpPr>
          <p:cNvPr id="162" name="Google Shape;162;p14"/>
          <p:cNvCxnSpPr/>
          <p:nvPr/>
        </p:nvCxnSpPr>
        <p:spPr>
          <a:xfrm>
            <a:off x="1503895" y="11852831"/>
            <a:ext cx="2484000" cy="0"/>
          </a:xfrm>
          <a:prstGeom prst="straightConnector1">
            <a:avLst/>
          </a:prstGeom>
          <a:noFill/>
          <a:ln w="38100" cap="flat" cmpd="sng">
            <a:solidFill>
              <a:srgbClr val="8B53A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3" name="Google Shape;163;p14"/>
          <p:cNvSpPr txBox="1">
            <a:spLocks noGrp="1"/>
          </p:cNvSpPr>
          <p:nvPr>
            <p:ph type="body" idx="1"/>
          </p:nvPr>
        </p:nvSpPr>
        <p:spPr>
          <a:xfrm>
            <a:off x="1491106" y="9223925"/>
            <a:ext cx="10446894" cy="1995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600"/>
              </a:spcBef>
              <a:spcAft>
                <a:spcPts val="0"/>
              </a:spcAft>
              <a:buSzPts val="2800"/>
              <a:buNone/>
              <a:defRPr u="sng">
                <a:solidFill>
                  <a:schemeClr val="lt1"/>
                </a:solidFill>
              </a:defRPr>
            </a:lvl2pPr>
            <a:lvl3pPr marL="1371600" lvl="2" indent="-3429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5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5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68" name="Google Shape;168;p15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9" name="Google Shape;169;p15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Saira"/>
              <a:buNone/>
              <a:defRPr sz="6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1016000" y="4972738"/>
            <a:ext cx="22352000" cy="6838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ira"/>
              <a:buChar char="•"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Saira"/>
              <a:buChar char="•"/>
              <a:defRPr sz="50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marR="0" lvl="1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marR="0" lvl="2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marR="0" lvl="3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marR="0" lvl="4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marR="0" lvl="5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marR="0" lvl="6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marR="0" lvl="7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marR="0" lvl="8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pic>
        <p:nvPicPr>
          <p:cNvPr id="14" name="Google Shape;14;p1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21158199" y="11978794"/>
            <a:ext cx="2209800" cy="8845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" name="Google Shape;15;p1"/>
          <p:cNvCxnSpPr/>
          <p:nvPr/>
        </p:nvCxnSpPr>
        <p:spPr>
          <a:xfrm>
            <a:off x="1016000" y="1258824"/>
            <a:ext cx="2235200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5" r:id="rId5"/>
    <p:sldLayoutId id="2147483657" r:id="rId6"/>
    <p:sldLayoutId id="2147483658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7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>
          <p15:clr>
            <a:srgbClr val="F26B43"/>
          </p15:clr>
        </p15:guide>
        <p15:guide id="2" pos="15360">
          <p15:clr>
            <a:srgbClr val="F26B43"/>
          </p15:clr>
        </p15:guide>
        <p15:guide id="3" pos="640">
          <p15:clr>
            <a:srgbClr val="F26B43"/>
          </p15:clr>
        </p15:guide>
        <p15:guide id="4" pos="2720">
          <p15:clr>
            <a:srgbClr val="F26B43"/>
          </p15:clr>
        </p15:guide>
        <p15:guide id="5" pos="3040">
          <p15:clr>
            <a:srgbClr val="F26B43"/>
          </p15:clr>
        </p15:guide>
        <p15:guide id="6" pos="5120">
          <p15:clr>
            <a:srgbClr val="F26B43"/>
          </p15:clr>
        </p15:guide>
        <p15:guide id="7" pos="5440">
          <p15:clr>
            <a:srgbClr val="F26B43"/>
          </p15:clr>
        </p15:guide>
        <p15:guide id="8" pos="7520">
          <p15:clr>
            <a:srgbClr val="F26B43"/>
          </p15:clr>
        </p15:guide>
        <p15:guide id="9" pos="7840">
          <p15:clr>
            <a:srgbClr val="F26B43"/>
          </p15:clr>
        </p15:guide>
        <p15:guide id="10" pos="9920">
          <p15:clr>
            <a:srgbClr val="F26B43"/>
          </p15:clr>
        </p15:guide>
        <p15:guide id="11" pos="10240">
          <p15:clr>
            <a:srgbClr val="F26B43"/>
          </p15:clr>
        </p15:guide>
        <p15:guide id="12" pos="12320">
          <p15:clr>
            <a:srgbClr val="F26B43"/>
          </p15:clr>
        </p15:guide>
        <p15:guide id="13" pos="12640">
          <p15:clr>
            <a:srgbClr val="F26B43"/>
          </p15:clr>
        </p15:guide>
        <p15:guide id="14" pos="14720">
          <p15:clr>
            <a:srgbClr val="F26B43"/>
          </p15:clr>
        </p15:guide>
        <p15:guide id="15" orient="horz">
          <p15:clr>
            <a:srgbClr val="F26B43"/>
          </p15:clr>
        </p15:guide>
        <p15:guide id="16" orient="horz" pos="8640">
          <p15:clr>
            <a:srgbClr val="F26B43"/>
          </p15:clr>
        </p15:guide>
        <p15:guide id="17" orient="horz" pos="640">
          <p15:clr>
            <a:srgbClr val="F26B43"/>
          </p15:clr>
        </p15:guide>
        <p15:guide id="18" orient="horz" pos="74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80"/>
          <p:cNvSpPr txBox="1">
            <a:spLocks noGrp="1"/>
          </p:cNvSpPr>
          <p:nvPr>
            <p:ph type="ctrTitle"/>
          </p:nvPr>
        </p:nvSpPr>
        <p:spPr>
          <a:xfrm>
            <a:off x="1522275" y="4026475"/>
            <a:ext cx="17228400" cy="27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</a:pPr>
            <a:r>
              <a:rPr lang="en-GB" dirty="0"/>
              <a:t>Project Presentation </a:t>
            </a:r>
            <a:br>
              <a:rPr lang="en-GB" dirty="0"/>
            </a:br>
            <a:r>
              <a:rPr lang="en-GB" dirty="0"/>
              <a:t>Week 1</a:t>
            </a:r>
            <a:endParaRPr dirty="0"/>
          </a:p>
        </p:txBody>
      </p:sp>
      <p:sp>
        <p:nvSpPr>
          <p:cNvPr id="782" name="Google Shape;782;p80"/>
          <p:cNvSpPr txBox="1">
            <a:spLocks noGrp="1"/>
          </p:cNvSpPr>
          <p:nvPr>
            <p:ph type="subTitle" idx="1"/>
          </p:nvPr>
        </p:nvSpPr>
        <p:spPr>
          <a:xfrm>
            <a:off x="1522268" y="7580008"/>
            <a:ext cx="9386738" cy="1968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fr-FR" dirty="0"/>
              <a:t>Lilian Mirabel – Florian </a:t>
            </a:r>
            <a:r>
              <a:rPr lang="fr-FR" dirty="0" err="1"/>
              <a:t>Chapoullie</a:t>
            </a:r>
            <a:r>
              <a:rPr lang="fr-FR" dirty="0"/>
              <a:t>-Pino</a:t>
            </a:r>
          </a:p>
          <a:p>
            <a:r>
              <a:rPr lang="fr-FR" dirty="0"/>
              <a:t>Luc </a:t>
            </a:r>
            <a:r>
              <a:rPr lang="fr-FR" dirty="0" err="1"/>
              <a:t>Lacotte</a:t>
            </a:r>
            <a:r>
              <a:rPr lang="fr-FR" dirty="0"/>
              <a:t> – Floris </a:t>
            </a:r>
            <a:r>
              <a:rPr lang="fr-FR" dirty="0" err="1"/>
              <a:t>Rimbeau</a:t>
            </a:r>
            <a:endParaRPr lang="fr-FR" i="1" dirty="0"/>
          </a:p>
          <a:p>
            <a:pPr marL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endParaRPr lang="fr-FR" dirty="0"/>
          </a:p>
        </p:txBody>
      </p:sp>
      <p:sp>
        <p:nvSpPr>
          <p:cNvPr id="783" name="Google Shape;783;p80"/>
          <p:cNvSpPr txBox="1">
            <a:spLocks noGrp="1"/>
          </p:cNvSpPr>
          <p:nvPr>
            <p:ph type="body" idx="2"/>
          </p:nvPr>
        </p:nvSpPr>
        <p:spPr>
          <a:xfrm>
            <a:off x="1522268" y="11304687"/>
            <a:ext cx="37719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GB"/>
              <a:t>Infinite Possibilities</a:t>
            </a:r>
            <a:endParaRPr/>
          </a:p>
        </p:txBody>
      </p:sp>
      <p:sp>
        <p:nvSpPr>
          <p:cNvPr id="784" name="Google Shape;784;p80"/>
          <p:cNvSpPr/>
          <p:nvPr/>
        </p:nvSpPr>
        <p:spPr>
          <a:xfrm>
            <a:off x="1552942" y="11815840"/>
            <a:ext cx="3688800" cy="38100"/>
          </a:xfrm>
          <a:prstGeom prst="rect">
            <a:avLst/>
          </a:prstGeom>
          <a:gradFill>
            <a:gsLst>
              <a:gs pos="0">
                <a:schemeClr val="accent2"/>
              </a:gs>
              <a:gs pos="50000">
                <a:srgbClr val="6A72B6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pic>
        <p:nvPicPr>
          <p:cNvPr id="786" name="Google Shape;786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38588" y="8564245"/>
            <a:ext cx="3241875" cy="324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7" name="Google Shape;787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78263" y="3008225"/>
            <a:ext cx="4762500" cy="475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2" name="Google Shape;792;p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2975" y="319500"/>
            <a:ext cx="2786500" cy="278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6">
          <a:extLst>
            <a:ext uri="{FF2B5EF4-FFF2-40B4-BE49-F238E27FC236}">
              <a16:creationId xmlns:a16="http://schemas.microsoft.com/office/drawing/2014/main" id="{D87FD7DE-4FE4-6EAC-796D-5614948D56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81">
            <a:extLst>
              <a:ext uri="{FF2B5EF4-FFF2-40B4-BE49-F238E27FC236}">
                <a16:creationId xmlns:a16="http://schemas.microsoft.com/office/drawing/2014/main" id="{F7C708D3-E653-ECBF-BA9D-1AC262025E0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294168" y="1207438"/>
            <a:ext cx="9717570" cy="1312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en-GB" dirty="0"/>
              <a:t>Conclusion</a:t>
            </a:r>
          </a:p>
        </p:txBody>
      </p:sp>
      <p:sp>
        <p:nvSpPr>
          <p:cNvPr id="798" name="Google Shape;798;p81">
            <a:extLst>
              <a:ext uri="{FF2B5EF4-FFF2-40B4-BE49-F238E27FC236}">
                <a16:creationId xmlns:a16="http://schemas.microsoft.com/office/drawing/2014/main" id="{5CD48140-8C36-B32C-F3C9-5B5D243A8CE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62000" y="3401563"/>
            <a:ext cx="15640177" cy="8186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GB" dirty="0"/>
              <a:t>This week has been very useful in helping us to fully understand the project and what is at stake.</a:t>
            </a:r>
          </a:p>
          <a:p>
            <a:pPr marL="0" lvl="0" indent="0"/>
            <a:endParaRPr lang="en-GB" dirty="0"/>
          </a:p>
          <a:p>
            <a:pPr marL="0" lvl="0" indent="0"/>
            <a:endParaRPr lang="en-GB" dirty="0"/>
          </a:p>
          <a:p>
            <a:pPr marL="0" lvl="0" indent="0"/>
            <a:r>
              <a:rPr lang="en-GB" dirty="0"/>
              <a:t>We have learnt to work in a group, communicate and organise ourselves for the tasks.</a:t>
            </a:r>
          </a:p>
          <a:p>
            <a:pPr marL="0" lvl="0" indent="0"/>
            <a:endParaRPr lang="en-GB" dirty="0"/>
          </a:p>
          <a:p>
            <a:pPr marL="0" lvl="0" indent="0"/>
            <a:endParaRPr lang="en-GB" dirty="0"/>
          </a:p>
          <a:p>
            <a:pPr marL="0" lvl="0" indent="0"/>
            <a:r>
              <a:rPr lang="en-GB" dirty="0"/>
              <a:t>We hope that next week we will have a conclusive result with the implementation of the AI agent.</a:t>
            </a:r>
          </a:p>
          <a:p>
            <a:pPr marL="0" lvl="0" indent="0"/>
            <a:r>
              <a:rPr lang="en-GB" dirty="0"/>
              <a:t>	</a:t>
            </a:r>
          </a:p>
        </p:txBody>
      </p:sp>
      <p:sp>
        <p:nvSpPr>
          <p:cNvPr id="799" name="Google Shape;799;p81">
            <a:extLst>
              <a:ext uri="{FF2B5EF4-FFF2-40B4-BE49-F238E27FC236}">
                <a16:creationId xmlns:a16="http://schemas.microsoft.com/office/drawing/2014/main" id="{404BF3F3-A073-D0AF-2721-9CD897029643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522268" y="11304687"/>
            <a:ext cx="3771900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GB" dirty="0"/>
              <a:t>Infinite Possibilities</a:t>
            </a:r>
            <a:endParaRPr dirty="0"/>
          </a:p>
        </p:txBody>
      </p:sp>
      <p:sp>
        <p:nvSpPr>
          <p:cNvPr id="800" name="Google Shape;800;p81">
            <a:extLst>
              <a:ext uri="{FF2B5EF4-FFF2-40B4-BE49-F238E27FC236}">
                <a16:creationId xmlns:a16="http://schemas.microsoft.com/office/drawing/2014/main" id="{D7578302-35BC-D5A2-9C8F-7D0618907DF1}"/>
              </a:ext>
            </a:extLst>
          </p:cNvPr>
          <p:cNvSpPr/>
          <p:nvPr/>
        </p:nvSpPr>
        <p:spPr>
          <a:xfrm>
            <a:off x="1552942" y="11815840"/>
            <a:ext cx="3688773" cy="38100"/>
          </a:xfrm>
          <a:prstGeom prst="rect">
            <a:avLst/>
          </a:prstGeom>
          <a:gradFill>
            <a:gsLst>
              <a:gs pos="0">
                <a:schemeClr val="accent2"/>
              </a:gs>
              <a:gs pos="50000">
                <a:srgbClr val="6A72B6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A86D40D-C63C-A513-D70D-E4844418D4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480B02E-6CF8-2BE0-806E-B8914F9C65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EEB343F-ED3C-0262-5BF2-07DD80516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29F271E3-E5BF-1B0E-046E-68850EAA2C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AA625F06-6A64-CB08-CAE0-E2FC3804F5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Sales monitoring</a:t>
            </a:r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95CE3954-B9BD-6FBF-21DB-ED97315BDC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7620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detection of at-risk SKUs</a:t>
            </a:r>
          </a:p>
        </p:txBody>
      </p:sp>
      <p:sp>
        <p:nvSpPr>
          <p:cNvPr id="8" name="Google Shape;798;p81">
            <a:extLst>
              <a:ext uri="{FF2B5EF4-FFF2-40B4-BE49-F238E27FC236}">
                <a16:creationId xmlns:a16="http://schemas.microsoft.com/office/drawing/2014/main" id="{8997E214-E108-B069-4D73-588BC42FE2A7}"/>
              </a:ext>
            </a:extLst>
          </p:cNvPr>
          <p:cNvSpPr txBox="1">
            <a:spLocks/>
          </p:cNvSpPr>
          <p:nvPr/>
        </p:nvSpPr>
        <p:spPr>
          <a:xfrm>
            <a:off x="18061460" y="11304687"/>
            <a:ext cx="5560540" cy="1140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b="0" i="0" u="none" strike="noStrike" cap="none"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Font typeface="Saira"/>
              <a:buNone/>
              <a:defRPr sz="3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aira"/>
              <a:buNone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4572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4572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4572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4572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indent="0"/>
            <a:r>
              <a:rPr lang="en-GB" dirty="0"/>
              <a:t>Thank you for listening.</a:t>
            </a:r>
          </a:p>
        </p:txBody>
      </p:sp>
    </p:spTree>
    <p:extLst>
      <p:ext uri="{BB962C8B-B14F-4D97-AF65-F5344CB8AC3E}">
        <p14:creationId xmlns:p14="http://schemas.microsoft.com/office/powerpoint/2010/main" val="2161070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81"/>
          <p:cNvSpPr txBox="1">
            <a:spLocks noGrp="1"/>
          </p:cNvSpPr>
          <p:nvPr>
            <p:ph type="ctrTitle"/>
          </p:nvPr>
        </p:nvSpPr>
        <p:spPr>
          <a:xfrm>
            <a:off x="5294168" y="1207438"/>
            <a:ext cx="9717570" cy="1312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GB" dirty="0"/>
              <a:t>Project Objective</a:t>
            </a:r>
          </a:p>
        </p:txBody>
      </p:sp>
      <p:sp>
        <p:nvSpPr>
          <p:cNvPr id="798" name="Google Shape;798;p81"/>
          <p:cNvSpPr txBox="1">
            <a:spLocks noGrp="1"/>
          </p:cNvSpPr>
          <p:nvPr>
            <p:ph type="subTitle" idx="1"/>
          </p:nvPr>
        </p:nvSpPr>
        <p:spPr>
          <a:xfrm>
            <a:off x="762000" y="4126225"/>
            <a:ext cx="15640177" cy="8186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GB" dirty="0"/>
              <a:t>The project aims to make strategic decisions to improve productivity.</a:t>
            </a:r>
          </a:p>
          <a:p>
            <a:pPr marL="0" lvl="0" indent="0"/>
            <a:endParaRPr lang="en-GB" dirty="0"/>
          </a:p>
          <a:p>
            <a:pPr marL="0" lvl="0" indent="0"/>
            <a:r>
              <a:rPr lang="en-GB" dirty="0"/>
              <a:t>	- Sales monitoring</a:t>
            </a:r>
          </a:p>
          <a:p>
            <a:pPr marL="0" lvl="0" indent="0"/>
            <a:r>
              <a:rPr lang="en-GB" dirty="0"/>
              <a:t>	- Automatic restocking</a:t>
            </a:r>
          </a:p>
          <a:p>
            <a:pPr marL="0" lvl="0" indent="0"/>
            <a:r>
              <a:rPr lang="en-GB" dirty="0"/>
              <a:t>	- Detection of at-risk SKUs</a:t>
            </a:r>
          </a:p>
          <a:p>
            <a:pPr marL="0" lvl="0" indent="0"/>
            <a:endParaRPr lang="en-GB" dirty="0"/>
          </a:p>
          <a:p>
            <a:pPr marL="0" lvl="0" indent="0"/>
            <a:r>
              <a:rPr lang="en-GB" dirty="0"/>
              <a:t>Boost with Agentic AI</a:t>
            </a:r>
          </a:p>
          <a:p>
            <a:pPr marL="0" lvl="0" indent="0"/>
            <a:endParaRPr lang="en-GB" dirty="0"/>
          </a:p>
          <a:p>
            <a:pPr marL="0" indent="0"/>
            <a:r>
              <a:rPr lang="en-GB" dirty="0"/>
              <a:t>	- Real-time data, autonomous decisions, …</a:t>
            </a:r>
          </a:p>
          <a:p>
            <a:pPr marL="0" lvl="0" indent="0"/>
            <a:endParaRPr lang="en-GB" dirty="0"/>
          </a:p>
        </p:txBody>
      </p:sp>
      <p:sp>
        <p:nvSpPr>
          <p:cNvPr id="799" name="Google Shape;799;p81"/>
          <p:cNvSpPr txBox="1">
            <a:spLocks noGrp="1"/>
          </p:cNvSpPr>
          <p:nvPr>
            <p:ph type="body" idx="2"/>
          </p:nvPr>
        </p:nvSpPr>
        <p:spPr>
          <a:xfrm>
            <a:off x="1522268" y="11304687"/>
            <a:ext cx="3771900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GB" dirty="0"/>
              <a:t>Infinite Possibilities</a:t>
            </a:r>
            <a:endParaRPr dirty="0"/>
          </a:p>
        </p:txBody>
      </p:sp>
      <p:sp>
        <p:nvSpPr>
          <p:cNvPr id="800" name="Google Shape;800;p81"/>
          <p:cNvSpPr/>
          <p:nvPr/>
        </p:nvSpPr>
        <p:spPr>
          <a:xfrm>
            <a:off x="1552942" y="11815840"/>
            <a:ext cx="3688773" cy="38100"/>
          </a:xfrm>
          <a:prstGeom prst="rect">
            <a:avLst/>
          </a:prstGeom>
          <a:gradFill>
            <a:gsLst>
              <a:gs pos="0">
                <a:schemeClr val="accent2"/>
              </a:gs>
              <a:gs pos="50000">
                <a:srgbClr val="6A72B6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A231F5-D197-2179-5500-D6D41B1A5B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1286CCB4-2994-5AF6-F3B3-BAF17B29DF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A5B7AD0-C460-7815-3C2C-4CA6419BAC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AF6B3A26-A429-C15F-576E-9A9C6153CB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5D8D48F1-FD4C-1A7F-20E3-658E493DB8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Sales monitoring</a:t>
            </a:r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1EFEA91C-408B-96AA-37B2-D461BC6094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7620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detection of at-risk SKUs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82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A64A230-14C3-0503-2461-374A3818B3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Goal of Week 1</a:t>
            </a:r>
          </a:p>
        </p:txBody>
      </p:sp>
      <p:sp>
        <p:nvSpPr>
          <p:cNvPr id="3" name="Google Shape;797;p81">
            <a:extLst>
              <a:ext uri="{FF2B5EF4-FFF2-40B4-BE49-F238E27FC236}">
                <a16:creationId xmlns:a16="http://schemas.microsoft.com/office/drawing/2014/main" id="{DFA60B68-CA58-EB1A-3C5D-152954E456DC}"/>
              </a:ext>
            </a:extLst>
          </p:cNvPr>
          <p:cNvSpPr txBox="1">
            <a:spLocks/>
          </p:cNvSpPr>
          <p:nvPr/>
        </p:nvSpPr>
        <p:spPr>
          <a:xfrm>
            <a:off x="7979523" y="994787"/>
            <a:ext cx="8424953" cy="1312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9400" dirty="0">
                <a:solidFill>
                  <a:schemeClr val="bg1"/>
                </a:solidFill>
              </a:rPr>
              <a:t>Goal of Week 1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29AA424B-C4F9-4F8F-F8B2-3EA13830C9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Install and configure the necessary tools and technologies</a:t>
            </a:r>
          </a:p>
        </p:txBody>
      </p:sp>
      <p:sp>
        <p:nvSpPr>
          <p:cNvPr id="6" name="Google Shape;798;p81">
            <a:extLst>
              <a:ext uri="{FF2B5EF4-FFF2-40B4-BE49-F238E27FC236}">
                <a16:creationId xmlns:a16="http://schemas.microsoft.com/office/drawing/2014/main" id="{1CB341DE-1146-368A-22A0-2A151AE62F7A}"/>
              </a:ext>
            </a:extLst>
          </p:cNvPr>
          <p:cNvSpPr txBox="1">
            <a:spLocks/>
          </p:cNvSpPr>
          <p:nvPr/>
        </p:nvSpPr>
        <p:spPr>
          <a:xfrm>
            <a:off x="2804661" y="3788791"/>
            <a:ext cx="18774675" cy="8186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GB" sz="3800" dirty="0">
              <a:solidFill>
                <a:schemeClr val="bg1"/>
              </a:solidFill>
            </a:endParaRPr>
          </a:p>
          <a:p>
            <a:r>
              <a:rPr lang="en-GB" sz="3800" dirty="0">
                <a:solidFill>
                  <a:schemeClr val="bg1"/>
                </a:solidFill>
              </a:rPr>
              <a:t>	- Install and configure the necessary tools and technologies	- Automatic restocking</a:t>
            </a:r>
          </a:p>
          <a:p>
            <a:endParaRPr lang="en-GB" sz="3800" dirty="0">
              <a:solidFill>
                <a:schemeClr val="bg1"/>
              </a:solidFill>
            </a:endParaRPr>
          </a:p>
          <a:p>
            <a:r>
              <a:rPr lang="en-GB" sz="3800" dirty="0">
                <a:solidFill>
                  <a:schemeClr val="bg1"/>
                </a:solidFill>
              </a:rPr>
              <a:t>	- Designing the database schema</a:t>
            </a:r>
          </a:p>
          <a:p>
            <a:endParaRPr lang="en-GB" sz="3800" dirty="0">
              <a:solidFill>
                <a:schemeClr val="bg1"/>
              </a:solidFill>
            </a:endParaRPr>
          </a:p>
          <a:p>
            <a:r>
              <a:rPr lang="en-GB" sz="3800" dirty="0">
                <a:solidFill>
                  <a:schemeClr val="bg1"/>
                </a:solidFill>
              </a:rPr>
              <a:t>	- Generate and import summary data</a:t>
            </a:r>
          </a:p>
          <a:p>
            <a:endParaRPr lang="en-GB" sz="3800" dirty="0">
              <a:solidFill>
                <a:schemeClr val="bg1"/>
              </a:solidFill>
            </a:endParaRPr>
          </a:p>
          <a:p>
            <a:r>
              <a:rPr lang="en-GB" sz="3800" dirty="0">
                <a:solidFill>
                  <a:schemeClr val="bg1"/>
                </a:solidFill>
              </a:rPr>
              <a:t>	- Analysing data with AI</a:t>
            </a:r>
          </a:p>
          <a:p>
            <a:endParaRPr lang="en-GB" sz="3800" dirty="0">
              <a:solidFill>
                <a:schemeClr val="bg1"/>
              </a:solidFill>
            </a:endParaRPr>
          </a:p>
          <a:p>
            <a:r>
              <a:rPr lang="en-GB" sz="3800" dirty="0">
                <a:solidFill>
                  <a:schemeClr val="bg1"/>
                </a:solidFill>
              </a:rPr>
              <a:t>	- Verify data consistency</a:t>
            </a:r>
          </a:p>
          <a:p>
            <a:endParaRPr lang="en-GB" sz="3800" dirty="0">
              <a:solidFill>
                <a:schemeClr val="bg1"/>
              </a:solidFill>
            </a:endParaRPr>
          </a:p>
          <a:p>
            <a:r>
              <a:rPr lang="en-GB" sz="3800" dirty="0">
                <a:solidFill>
                  <a:schemeClr val="bg1"/>
                </a:solidFill>
              </a:rPr>
              <a:t>	- Other tasks</a:t>
            </a:r>
          </a:p>
          <a:p>
            <a:endParaRPr lang="en-GB" sz="3800" dirty="0">
              <a:solidFill>
                <a:schemeClr val="bg1"/>
              </a:solidFill>
            </a:endParaRPr>
          </a:p>
          <a:p>
            <a:endParaRPr lang="en-GB" sz="3800" dirty="0">
              <a:solidFill>
                <a:schemeClr val="bg1"/>
              </a:solidFill>
            </a:endParaRPr>
          </a:p>
        </p:txBody>
      </p:sp>
      <p:sp>
        <p:nvSpPr>
          <p:cNvPr id="7" name="Google Shape;799;p81">
            <a:extLst>
              <a:ext uri="{FF2B5EF4-FFF2-40B4-BE49-F238E27FC236}">
                <a16:creationId xmlns:a16="http://schemas.microsoft.com/office/drawing/2014/main" id="{34C8F6B7-C7D0-6B5D-2B8B-E40DD28086A4}"/>
              </a:ext>
            </a:extLst>
          </p:cNvPr>
          <p:cNvSpPr txBox="1">
            <a:spLocks/>
          </p:cNvSpPr>
          <p:nvPr/>
        </p:nvSpPr>
        <p:spPr>
          <a:xfrm>
            <a:off x="19834982" y="11975069"/>
            <a:ext cx="4161840" cy="627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20000"/>
              </a:lnSpc>
              <a:buClr>
                <a:schemeClr val="lt1"/>
              </a:buClr>
              <a:buSzPts val="3200"/>
            </a:pPr>
            <a:r>
              <a:rPr lang="en-GB" sz="3400" dirty="0">
                <a:solidFill>
                  <a:schemeClr val="bg1"/>
                </a:solidFill>
              </a:rPr>
              <a:t>Infinite Possibilities</a:t>
            </a:r>
          </a:p>
        </p:txBody>
      </p:sp>
      <p:sp>
        <p:nvSpPr>
          <p:cNvPr id="9" name="Google Shape;800;p81">
            <a:extLst>
              <a:ext uri="{FF2B5EF4-FFF2-40B4-BE49-F238E27FC236}">
                <a16:creationId xmlns:a16="http://schemas.microsoft.com/office/drawing/2014/main" id="{50347C87-9BD5-73FD-7AE1-B7E3B71FC81E}"/>
              </a:ext>
            </a:extLst>
          </p:cNvPr>
          <p:cNvSpPr/>
          <p:nvPr/>
        </p:nvSpPr>
        <p:spPr>
          <a:xfrm>
            <a:off x="19834982" y="12602933"/>
            <a:ext cx="3688773" cy="38100"/>
          </a:xfrm>
          <a:prstGeom prst="rect">
            <a:avLst/>
          </a:prstGeom>
          <a:gradFill>
            <a:gsLst>
              <a:gs pos="0">
                <a:schemeClr val="accent2"/>
              </a:gs>
              <a:gs pos="50000">
                <a:srgbClr val="6A72B6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1BCAF5C6-69DB-1B43-58A3-DA99CC589F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Designing the database schema</a:t>
            </a: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1832C948-7D75-1527-2477-685B9FEEDB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Designing the database schema</a:t>
            </a: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31DD83FB-AFBD-EBE1-4619-3C51AF6BE7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Generate and import summary data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87"/>
          <p:cNvSpPr txBox="1">
            <a:spLocks noGrp="1"/>
          </p:cNvSpPr>
          <p:nvPr>
            <p:ph type="title"/>
          </p:nvPr>
        </p:nvSpPr>
        <p:spPr>
          <a:xfrm>
            <a:off x="1939347" y="1111825"/>
            <a:ext cx="1706937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fr-FR" dirty="0"/>
              <a:t>General </a:t>
            </a:r>
            <a:r>
              <a:rPr lang="fr-FR" dirty="0" err="1"/>
              <a:t>technical</a:t>
            </a:r>
            <a:r>
              <a:rPr lang="fr-FR" dirty="0"/>
              <a:t> architecture</a:t>
            </a:r>
            <a:endParaRPr dirty="0"/>
          </a:p>
        </p:txBody>
      </p:sp>
      <p:sp>
        <p:nvSpPr>
          <p:cNvPr id="849" name="Google Shape;849;p87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  <p:sp>
        <p:nvSpPr>
          <p:cNvPr id="850" name="Google Shape;850;p87"/>
          <p:cNvSpPr txBox="1">
            <a:spLocks noGrp="1"/>
          </p:cNvSpPr>
          <p:nvPr>
            <p:ph type="body" idx="2"/>
          </p:nvPr>
        </p:nvSpPr>
        <p:spPr>
          <a:xfrm>
            <a:off x="1016000" y="2499013"/>
            <a:ext cx="1846695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lang="fr-FR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10C66EBD-D531-423F-5C7E-752AB101E67E}"/>
              </a:ext>
            </a:extLst>
          </p:cNvPr>
          <p:cNvSpPr txBox="1"/>
          <p:nvPr/>
        </p:nvSpPr>
        <p:spPr>
          <a:xfrm>
            <a:off x="6098060" y="6704112"/>
            <a:ext cx="1219611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/>
              <a:t>9. Prochaines étapes (Semaine 2)</a:t>
            </a:r>
            <a:endParaRPr lang="fr-FR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92"/>
          <p:cNvSpPr txBox="1">
            <a:spLocks noGrp="1"/>
          </p:cNvSpPr>
          <p:nvPr>
            <p:ph type="title"/>
          </p:nvPr>
        </p:nvSpPr>
        <p:spPr>
          <a:xfrm>
            <a:off x="7467311" y="1337477"/>
            <a:ext cx="944937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fr-FR" dirty="0" err="1"/>
              <a:t>Database</a:t>
            </a:r>
            <a:r>
              <a:rPr lang="fr-FR" dirty="0"/>
              <a:t> Design</a:t>
            </a:r>
            <a:endParaRPr dirty="0"/>
          </a:p>
        </p:txBody>
      </p:sp>
      <p:sp>
        <p:nvSpPr>
          <p:cNvPr id="979" name="Google Shape;979;p92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A808F03-2B83-54AC-59B5-2D43264221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6001" y="2755557"/>
            <a:ext cx="9449378" cy="6369908"/>
          </a:xfrm>
        </p:spPr>
        <p:txBody>
          <a:bodyPr/>
          <a:lstStyle/>
          <a:p>
            <a:r>
              <a:rPr lang="fr-FR" dirty="0"/>
              <a:t>MongoDB </a:t>
            </a:r>
            <a:r>
              <a:rPr lang="fr-FR" dirty="0" err="1"/>
              <a:t>database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Multiple connections</a:t>
            </a:r>
          </a:p>
          <a:p>
            <a:r>
              <a:rPr lang="fr-FR" dirty="0"/>
              <a:t>	- </a:t>
            </a:r>
            <a:r>
              <a:rPr lang="fr-FR" dirty="0" err="1"/>
              <a:t>products</a:t>
            </a:r>
            <a:endParaRPr lang="fr-FR" dirty="0"/>
          </a:p>
          <a:p>
            <a:r>
              <a:rPr lang="fr-FR" dirty="0"/>
              <a:t>	- sales</a:t>
            </a:r>
          </a:p>
          <a:p>
            <a:r>
              <a:rPr lang="fr-FR" dirty="0"/>
              <a:t>  - stock</a:t>
            </a:r>
          </a:p>
          <a:p>
            <a:r>
              <a:rPr lang="fr-FR" dirty="0"/>
              <a:t>	- </a:t>
            </a:r>
            <a:r>
              <a:rPr lang="fr-FR" dirty="0" err="1"/>
              <a:t>purchase_orders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Links </a:t>
            </a:r>
            <a:r>
              <a:rPr lang="fr-FR" dirty="0" err="1"/>
              <a:t>between</a:t>
            </a:r>
            <a:r>
              <a:rPr lang="fr-FR" dirty="0"/>
              <a:t> collections via SKU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88781CB-C25B-D3D6-105F-C2791F3665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Links between collections via SKU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>
          <a:extLst>
            <a:ext uri="{FF2B5EF4-FFF2-40B4-BE49-F238E27FC236}">
              <a16:creationId xmlns:a16="http://schemas.microsoft.com/office/drawing/2014/main" id="{CF1D2165-C4AC-58C0-A51B-29AA094F39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82">
            <a:extLst>
              <a:ext uri="{FF2B5EF4-FFF2-40B4-BE49-F238E27FC236}">
                <a16:creationId xmlns:a16="http://schemas.microsoft.com/office/drawing/2014/main" id="{3FF1E8FC-405D-842A-AA28-629FE890D28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8CB24C-7E34-18BF-9EC6-38B0C8E4CC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Goal of Week 1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01AAE4B-A5B2-C614-0542-C15EAEBCA3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Install and configure the necessary tools and technologies</a:t>
            </a:r>
          </a:p>
        </p:txBody>
      </p:sp>
      <p:sp>
        <p:nvSpPr>
          <p:cNvPr id="7" name="Google Shape;799;p81">
            <a:extLst>
              <a:ext uri="{FF2B5EF4-FFF2-40B4-BE49-F238E27FC236}">
                <a16:creationId xmlns:a16="http://schemas.microsoft.com/office/drawing/2014/main" id="{4415519C-5F89-59FD-8C67-183FD4AE46EF}"/>
              </a:ext>
            </a:extLst>
          </p:cNvPr>
          <p:cNvSpPr txBox="1">
            <a:spLocks/>
          </p:cNvSpPr>
          <p:nvPr/>
        </p:nvSpPr>
        <p:spPr>
          <a:xfrm>
            <a:off x="19834982" y="11975069"/>
            <a:ext cx="4161840" cy="627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20000"/>
              </a:lnSpc>
              <a:buClr>
                <a:schemeClr val="lt1"/>
              </a:buClr>
              <a:buSzPts val="3200"/>
            </a:pPr>
            <a:r>
              <a:rPr lang="en-GB" sz="3400" dirty="0">
                <a:solidFill>
                  <a:schemeClr val="bg1"/>
                </a:solidFill>
              </a:rPr>
              <a:t>Infinite Possibilities</a:t>
            </a:r>
          </a:p>
        </p:txBody>
      </p:sp>
      <p:sp>
        <p:nvSpPr>
          <p:cNvPr id="9" name="Google Shape;800;p81">
            <a:extLst>
              <a:ext uri="{FF2B5EF4-FFF2-40B4-BE49-F238E27FC236}">
                <a16:creationId xmlns:a16="http://schemas.microsoft.com/office/drawing/2014/main" id="{F6A6C661-691A-BB18-726A-33018DCE5F76}"/>
              </a:ext>
            </a:extLst>
          </p:cNvPr>
          <p:cNvSpPr/>
          <p:nvPr/>
        </p:nvSpPr>
        <p:spPr>
          <a:xfrm>
            <a:off x="19834982" y="12602933"/>
            <a:ext cx="3688773" cy="38100"/>
          </a:xfrm>
          <a:prstGeom prst="rect">
            <a:avLst/>
          </a:prstGeom>
          <a:gradFill>
            <a:gsLst>
              <a:gs pos="0">
                <a:schemeClr val="accent2"/>
              </a:gs>
              <a:gs pos="50000">
                <a:srgbClr val="6A72B6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0315A27E-80EB-47AC-B8BE-F8BB292B7E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Designing the database schema</a:t>
            </a: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A2CBA0F0-FF85-73DC-D534-B17FA32DF9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Designing the database schema</a:t>
            </a: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3C15A852-DC0A-BA3E-8D35-29AAE8EBFA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Generate and import summary data</a:t>
            </a:r>
          </a:p>
        </p:txBody>
      </p:sp>
      <p:pic>
        <p:nvPicPr>
          <p:cNvPr id="8" name="Image 7" descr="Une image contenant texte, diagramme, capture d’écran, ligne&#10;&#10;Le contenu généré par l’IA peut être incorrect.">
            <a:extLst>
              <a:ext uri="{FF2B5EF4-FFF2-40B4-BE49-F238E27FC236}">
                <a16:creationId xmlns:a16="http://schemas.microsoft.com/office/drawing/2014/main" id="{F2A5D79D-9179-838A-E4BC-B6BE75910D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1421" y="1039548"/>
            <a:ext cx="17385957" cy="1159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140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47;p87">
            <a:extLst>
              <a:ext uri="{FF2B5EF4-FFF2-40B4-BE49-F238E27FC236}">
                <a16:creationId xmlns:a16="http://schemas.microsoft.com/office/drawing/2014/main" id="{C6E99DAA-1135-CA1B-BF59-6EBB1F3533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3941" y="1667020"/>
            <a:ext cx="1219611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fr-FR" dirty="0"/>
              <a:t>Organisation</a:t>
            </a:r>
            <a:endParaRPr dirty="0"/>
          </a:p>
        </p:txBody>
      </p:sp>
      <p:sp>
        <p:nvSpPr>
          <p:cNvPr id="3" name="Google Shape;798;p81">
            <a:extLst>
              <a:ext uri="{FF2B5EF4-FFF2-40B4-BE49-F238E27FC236}">
                <a16:creationId xmlns:a16="http://schemas.microsoft.com/office/drawing/2014/main" id="{44227212-A991-84C2-6F5E-9B1B88108113}"/>
              </a:ext>
            </a:extLst>
          </p:cNvPr>
          <p:cNvSpPr txBox="1">
            <a:spLocks/>
          </p:cNvSpPr>
          <p:nvPr/>
        </p:nvSpPr>
        <p:spPr>
          <a:xfrm>
            <a:off x="1334386" y="3054208"/>
            <a:ext cx="21715228" cy="1021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ira"/>
              <a:buChar char="•"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Saira"/>
              <a:buChar char="•"/>
              <a:defRPr sz="50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indent="0" algn="ctr"/>
            <a:r>
              <a:rPr lang="en-GB" dirty="0"/>
              <a:t>We have organised ourselves with Jira for the distribution of work.</a:t>
            </a:r>
          </a:p>
          <a:p>
            <a:pPr marL="0" indent="0" algn="ctr"/>
            <a:r>
              <a:rPr lang="en-GB" dirty="0"/>
              <a:t>	</a:t>
            </a:r>
          </a:p>
        </p:txBody>
      </p:sp>
      <p:pic>
        <p:nvPicPr>
          <p:cNvPr id="5" name="Image 4" descr="Une image contenant texte, capture d’écran, Police, logiciel&#10;&#10;Le contenu généré par l’IA peut être incorrect.">
            <a:extLst>
              <a:ext uri="{FF2B5EF4-FFF2-40B4-BE49-F238E27FC236}">
                <a16:creationId xmlns:a16="http://schemas.microsoft.com/office/drawing/2014/main" id="{9D18F90B-9830-A210-29FD-A8D8AB1A2C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640" y="5462976"/>
            <a:ext cx="12500418" cy="3797595"/>
          </a:xfrm>
          <a:prstGeom prst="rect">
            <a:avLst/>
          </a:prstGeom>
        </p:spPr>
      </p:pic>
      <p:pic>
        <p:nvPicPr>
          <p:cNvPr id="7" name="Image 6" descr="Une image contenant texte, capture d’écran, logiciel, Police&#10;&#10;Le contenu généré par l’IA peut être incorrect.">
            <a:extLst>
              <a:ext uri="{FF2B5EF4-FFF2-40B4-BE49-F238E27FC236}">
                <a16:creationId xmlns:a16="http://schemas.microsoft.com/office/drawing/2014/main" id="{731D007A-A4D9-324D-57E4-CCE6E76622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43591" y="4075788"/>
            <a:ext cx="8916091" cy="74073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34">
          <a:extLst>
            <a:ext uri="{FF2B5EF4-FFF2-40B4-BE49-F238E27FC236}">
              <a16:creationId xmlns:a16="http://schemas.microsoft.com/office/drawing/2014/main" id="{14E4F6A9-8B61-60C3-4BFD-E8A8B46B1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47;p87">
            <a:extLst>
              <a:ext uri="{FF2B5EF4-FFF2-40B4-BE49-F238E27FC236}">
                <a16:creationId xmlns:a16="http://schemas.microsoft.com/office/drawing/2014/main" id="{5A72BC15-C01A-2F3B-A749-EFA4538EA5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3941" y="1667020"/>
            <a:ext cx="1219611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fr-FR" dirty="0"/>
              <a:t>Challenges </a:t>
            </a:r>
            <a:r>
              <a:rPr lang="fr-FR" dirty="0" err="1"/>
              <a:t>encountered</a:t>
            </a:r>
            <a:endParaRPr dirty="0"/>
          </a:p>
        </p:txBody>
      </p:sp>
      <p:sp>
        <p:nvSpPr>
          <p:cNvPr id="3" name="Google Shape;798;p81">
            <a:extLst>
              <a:ext uri="{FF2B5EF4-FFF2-40B4-BE49-F238E27FC236}">
                <a16:creationId xmlns:a16="http://schemas.microsoft.com/office/drawing/2014/main" id="{A153753E-6AE1-1419-E0BE-7C80FA0D9F32}"/>
              </a:ext>
            </a:extLst>
          </p:cNvPr>
          <p:cNvSpPr txBox="1">
            <a:spLocks/>
          </p:cNvSpPr>
          <p:nvPr/>
        </p:nvSpPr>
        <p:spPr>
          <a:xfrm>
            <a:off x="1334386" y="3444094"/>
            <a:ext cx="21715228" cy="8186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ira"/>
              <a:buChar char="•"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Saira"/>
              <a:buChar char="•"/>
              <a:defRPr sz="50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indent="0" algn="ctr"/>
            <a:endParaRPr lang="en-GB" dirty="0"/>
          </a:p>
          <a:p>
            <a:pPr marL="0" indent="0" algn="ctr"/>
            <a:endParaRPr lang="en-GB" dirty="0"/>
          </a:p>
          <a:p>
            <a:pPr marL="0" indent="0" algn="ctr"/>
            <a:endParaRPr lang="en-GB" dirty="0"/>
          </a:p>
          <a:p>
            <a:pPr marL="0" indent="0" algn="ctr"/>
            <a:endParaRPr lang="en-GB" dirty="0"/>
          </a:p>
          <a:p>
            <a:pPr marL="0" indent="0" algn="ctr"/>
            <a:r>
              <a:rPr lang="en-GB" dirty="0"/>
              <a:t>Complication in creating the script for inserting data into the database</a:t>
            </a:r>
          </a:p>
          <a:p>
            <a:pPr marL="0" indent="0" algn="ctr"/>
            <a:endParaRPr lang="en-GB" dirty="0"/>
          </a:p>
          <a:p>
            <a:pPr marL="0" indent="0" algn="ctr"/>
            <a:r>
              <a:rPr lang="en-GB" dirty="0"/>
              <a:t>Incorrect task identification</a:t>
            </a:r>
          </a:p>
          <a:p>
            <a:pPr marL="0" indent="0" algn="ctr"/>
            <a:endParaRPr lang="en-GB" dirty="0"/>
          </a:p>
          <a:p>
            <a:pPr marL="0" indent="0" algn="ctr"/>
            <a:r>
              <a:rPr lang="en-GB" dirty="0"/>
              <a:t>Difficulty in distributing/parallelising different tasks 	</a:t>
            </a:r>
          </a:p>
        </p:txBody>
      </p:sp>
    </p:spTree>
    <p:extLst>
      <p:ext uri="{BB962C8B-B14F-4D97-AF65-F5344CB8AC3E}">
        <p14:creationId xmlns:p14="http://schemas.microsoft.com/office/powerpoint/2010/main" val="3305975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>
          <a:extLst>
            <a:ext uri="{FF2B5EF4-FFF2-40B4-BE49-F238E27FC236}">
              <a16:creationId xmlns:a16="http://schemas.microsoft.com/office/drawing/2014/main" id="{F9AA5D89-586A-44C5-FF87-EB3B83DE1E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87">
            <a:extLst>
              <a:ext uri="{FF2B5EF4-FFF2-40B4-BE49-F238E27FC236}">
                <a16:creationId xmlns:a16="http://schemas.microsoft.com/office/drawing/2014/main" id="{9A1F9EAA-9FE8-4225-013B-2EBE847D83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79934" y="1111825"/>
            <a:ext cx="1219611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fr-FR" dirty="0"/>
              <a:t>Next </a:t>
            </a:r>
            <a:r>
              <a:rPr lang="fr-FR" dirty="0" err="1"/>
              <a:t>steps</a:t>
            </a:r>
            <a:r>
              <a:rPr lang="fr-FR" dirty="0"/>
              <a:t> for Week 2</a:t>
            </a:r>
            <a:endParaRPr dirty="0"/>
          </a:p>
        </p:txBody>
      </p:sp>
      <p:sp>
        <p:nvSpPr>
          <p:cNvPr id="849" name="Google Shape;849;p87">
            <a:extLst>
              <a:ext uri="{FF2B5EF4-FFF2-40B4-BE49-F238E27FC236}">
                <a16:creationId xmlns:a16="http://schemas.microsoft.com/office/drawing/2014/main" id="{68937CDF-4650-EEB9-2063-C2DE97EB06A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  <p:sp>
        <p:nvSpPr>
          <p:cNvPr id="850" name="Google Shape;850;p87">
            <a:extLst>
              <a:ext uri="{FF2B5EF4-FFF2-40B4-BE49-F238E27FC236}">
                <a16:creationId xmlns:a16="http://schemas.microsoft.com/office/drawing/2014/main" id="{149A2759-AE95-3298-BDF0-9446839E1425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016000" y="2499013"/>
            <a:ext cx="1846695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lang="fr-FR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6E8473D-53E5-3E30-9FDB-DCDFE6A9B042}"/>
              </a:ext>
            </a:extLst>
          </p:cNvPr>
          <p:cNvSpPr txBox="1"/>
          <p:nvPr/>
        </p:nvSpPr>
        <p:spPr>
          <a:xfrm>
            <a:off x="6098060" y="6704112"/>
            <a:ext cx="1219611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/>
              <a:t>9. Prochaines étapes (Semaine 2)</a:t>
            </a:r>
            <a:endParaRPr lang="fr-FR" dirty="0"/>
          </a:p>
        </p:txBody>
      </p:sp>
      <p:sp>
        <p:nvSpPr>
          <p:cNvPr id="2" name="Google Shape;798;p81">
            <a:extLst>
              <a:ext uri="{FF2B5EF4-FFF2-40B4-BE49-F238E27FC236}">
                <a16:creationId xmlns:a16="http://schemas.microsoft.com/office/drawing/2014/main" id="{0C859C9A-4475-233D-83EF-20C42A5A8880}"/>
              </a:ext>
            </a:extLst>
          </p:cNvPr>
          <p:cNvSpPr txBox="1">
            <a:spLocks/>
          </p:cNvSpPr>
          <p:nvPr/>
        </p:nvSpPr>
        <p:spPr>
          <a:xfrm>
            <a:off x="1016000" y="3439742"/>
            <a:ext cx="15640177" cy="8186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Saira"/>
              <a:buNone/>
              <a:defRPr sz="40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aira"/>
              <a:buNone/>
              <a:defRPr sz="36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indent="0"/>
            <a:endParaRPr lang="en-GB" dirty="0"/>
          </a:p>
          <a:p>
            <a:pPr marL="0" indent="0"/>
            <a:r>
              <a:rPr lang="en-GB" dirty="0"/>
              <a:t>	- Front-end development with React</a:t>
            </a:r>
          </a:p>
          <a:p>
            <a:pPr marL="0" indent="0"/>
            <a:endParaRPr lang="en-GB" dirty="0"/>
          </a:p>
          <a:p>
            <a:pPr marL="0" indent="0"/>
            <a:r>
              <a:rPr lang="en-GB" dirty="0"/>
              <a:t>	- Integration of an open source AI model</a:t>
            </a:r>
          </a:p>
          <a:p>
            <a:pPr marL="0" indent="0"/>
            <a:endParaRPr lang="en-GB" dirty="0"/>
          </a:p>
          <a:p>
            <a:pPr marL="0" indent="0"/>
            <a:r>
              <a:rPr lang="en-GB" dirty="0"/>
              <a:t>	- Backend development with MCP Server</a:t>
            </a:r>
          </a:p>
          <a:p>
            <a:pPr marL="0" indent="0"/>
            <a:endParaRPr lang="en-GB" dirty="0"/>
          </a:p>
          <a:p>
            <a:pPr marL="0" indent="0"/>
            <a:r>
              <a:rPr lang="en-GB" dirty="0"/>
              <a:t>With the deliverables</a:t>
            </a:r>
          </a:p>
          <a:p>
            <a:pPr marL="0" indent="0"/>
            <a:endParaRPr lang="en-GB" dirty="0"/>
          </a:p>
          <a:p>
            <a:pPr marL="0" indent="0"/>
            <a:r>
              <a:rPr lang="en-GB" dirty="0"/>
              <a:t>	- Demonstration of the complete workflow</a:t>
            </a:r>
          </a:p>
          <a:p>
            <a:pPr marL="0" indent="0"/>
            <a:endParaRPr lang="en-GB" dirty="0"/>
          </a:p>
          <a:p>
            <a:pPr marL="0" indent="0"/>
            <a:r>
              <a:rPr lang="en-GB" dirty="0"/>
              <a:t>	- Operational MCP API connected to MongoDB</a:t>
            </a:r>
          </a:p>
        </p:txBody>
      </p:sp>
    </p:spTree>
    <p:extLst>
      <p:ext uri="{BB962C8B-B14F-4D97-AF65-F5344CB8AC3E}">
        <p14:creationId xmlns:p14="http://schemas.microsoft.com/office/powerpoint/2010/main" val="44560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usted - Xiatech">
      <a:dk1>
        <a:srgbClr val="000000"/>
      </a:dk1>
      <a:lt1>
        <a:srgbClr val="FFFFFF"/>
      </a:lt1>
      <a:dk2>
        <a:srgbClr val="E60096"/>
      </a:dk2>
      <a:lt2>
        <a:srgbClr val="00D2D2"/>
      </a:lt2>
      <a:accent1>
        <a:srgbClr val="E60096"/>
      </a:accent1>
      <a:accent2>
        <a:srgbClr val="00D2D2"/>
      </a:accent2>
      <a:accent3>
        <a:srgbClr val="505050"/>
      </a:accent3>
      <a:accent4>
        <a:srgbClr val="1C1C1C"/>
      </a:accent4>
      <a:accent5>
        <a:srgbClr val="5F5F5F"/>
      </a:accent5>
      <a:accent6>
        <a:srgbClr val="D2D2D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461</Words>
  <Application>Microsoft Macintosh PowerPoint</Application>
  <PresentationFormat>Personnalisé</PresentationFormat>
  <Paragraphs>110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Arial</vt:lpstr>
      <vt:lpstr>Saira Light</vt:lpstr>
      <vt:lpstr>Saira SemiBold</vt:lpstr>
      <vt:lpstr>Calibri</vt:lpstr>
      <vt:lpstr>Saira</vt:lpstr>
      <vt:lpstr>Office Theme</vt:lpstr>
      <vt:lpstr>Project Presentation  Week 1</vt:lpstr>
      <vt:lpstr>Project Objective</vt:lpstr>
      <vt:lpstr>Présentation PowerPoint</vt:lpstr>
      <vt:lpstr>General technical architecture</vt:lpstr>
      <vt:lpstr>Database Design</vt:lpstr>
      <vt:lpstr>Présentation PowerPoint</vt:lpstr>
      <vt:lpstr>Organisation</vt:lpstr>
      <vt:lpstr>Challenges encountered</vt:lpstr>
      <vt:lpstr>Next steps for Week 2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Lilian Mirabel</cp:lastModifiedBy>
  <cp:revision>14</cp:revision>
  <dcterms:modified xsi:type="dcterms:W3CDTF">2025-10-29T09:14:09Z</dcterms:modified>
</cp:coreProperties>
</file>